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4" d="100"/>
          <a:sy n="104" d="100"/>
        </p:scale>
        <p:origin x="87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129a99cc40949378" providerId="LiveId" clId="{15E7D772-3F1F-474B-A7E1-B9904122F36C}"/>
    <pc:docChg chg="modSld">
      <pc:chgData name="Charis Taylor" userId="129a99cc40949378" providerId="LiveId" clId="{15E7D772-3F1F-474B-A7E1-B9904122F36C}" dt="2021-12-12T10:31:20.020" v="0" actId="1076"/>
      <pc:docMkLst>
        <pc:docMk/>
      </pc:docMkLst>
      <pc:sldChg chg="modSp mod">
        <pc:chgData name="Charis Taylor" userId="129a99cc40949378" providerId="LiveId" clId="{15E7D772-3F1F-474B-A7E1-B9904122F36C}" dt="2021-12-12T10:31:20.020" v="0" actId="1076"/>
        <pc:sldMkLst>
          <pc:docMk/>
          <pc:sldMk cId="3608250793" sldId="256"/>
        </pc:sldMkLst>
        <pc:spChg chg="mod">
          <ac:chgData name="Charis Taylor" userId="129a99cc40949378" providerId="LiveId" clId="{15E7D772-3F1F-474B-A7E1-B9904122F36C}" dt="2021-12-12T10:31:20.020" v="0" actId="1076"/>
          <ac:spMkLst>
            <pc:docMk/>
            <pc:sldMk cId="3608250793" sldId="256"/>
            <ac:spMk id="3" creationId="{5C7ABA4C-2C04-46BE-BE4E-711A96EE1A98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3E67E5-1723-432A-AD8D-CD9B77010110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CAA6C3F-98E4-44CD-BCA4-70F68170133B}">
      <dgm:prSet/>
      <dgm:spPr/>
      <dgm:t>
        <a:bodyPr/>
        <a:lstStyle/>
        <a:p>
          <a:r>
            <a:rPr lang="en-GB" b="1"/>
            <a:t>Read Chapters 17-19</a:t>
          </a:r>
          <a:endParaRPr lang="en-US"/>
        </a:p>
      </dgm:t>
    </dgm:pt>
    <dgm:pt modelId="{5758B8E8-6A93-4C8A-AF2C-0463A2CB465D}" type="parTrans" cxnId="{0F98BB6C-A278-424E-92A1-AAFD678C9DDC}">
      <dgm:prSet/>
      <dgm:spPr/>
      <dgm:t>
        <a:bodyPr/>
        <a:lstStyle/>
        <a:p>
          <a:endParaRPr lang="en-US"/>
        </a:p>
      </dgm:t>
    </dgm:pt>
    <dgm:pt modelId="{4CC2C32B-15C2-4828-8C54-98FFEC09E693}" type="sibTrans" cxnId="{0F98BB6C-A278-424E-92A1-AAFD678C9DDC}">
      <dgm:prSet/>
      <dgm:spPr/>
      <dgm:t>
        <a:bodyPr/>
        <a:lstStyle/>
        <a:p>
          <a:endParaRPr lang="en-US"/>
        </a:p>
      </dgm:t>
    </dgm:pt>
    <dgm:pt modelId="{514EBD3F-28B4-407F-BE87-8708759B428E}">
      <dgm:prSet/>
      <dgm:spPr/>
      <dgm:t>
        <a:bodyPr/>
        <a:lstStyle/>
        <a:p>
          <a:r>
            <a:rPr lang="en-GB"/>
            <a:t>Write down three events that occur in these chapters</a:t>
          </a:r>
          <a:endParaRPr lang="en-US"/>
        </a:p>
      </dgm:t>
    </dgm:pt>
    <dgm:pt modelId="{929C88DF-5029-40FD-BB11-CA34C3977842}" type="parTrans" cxnId="{00800DB7-25CB-4C7D-BBDB-D839C11CABF2}">
      <dgm:prSet/>
      <dgm:spPr/>
      <dgm:t>
        <a:bodyPr/>
        <a:lstStyle/>
        <a:p>
          <a:endParaRPr lang="en-US"/>
        </a:p>
      </dgm:t>
    </dgm:pt>
    <dgm:pt modelId="{830E0713-6BE0-4D82-8995-7BAD043B6730}" type="sibTrans" cxnId="{00800DB7-25CB-4C7D-BBDB-D839C11CABF2}">
      <dgm:prSet/>
      <dgm:spPr/>
      <dgm:t>
        <a:bodyPr/>
        <a:lstStyle/>
        <a:p>
          <a:endParaRPr lang="en-US"/>
        </a:p>
      </dgm:t>
    </dgm:pt>
    <dgm:pt modelId="{8B1D0A98-A97B-45E3-BCB9-919D70F07AF0}">
      <dgm:prSet/>
      <dgm:spPr/>
      <dgm:t>
        <a:bodyPr/>
        <a:lstStyle/>
        <a:p>
          <a:r>
            <a:rPr lang="en-GB"/>
            <a:t>What happens to Toby and why is he so sad about it?</a:t>
          </a:r>
          <a:endParaRPr lang="en-US"/>
        </a:p>
      </dgm:t>
    </dgm:pt>
    <dgm:pt modelId="{A3B92978-9E05-42E0-8BCC-F73CF6702892}" type="parTrans" cxnId="{A06BE88F-BA99-4841-9AFD-4CFFC8F336BC}">
      <dgm:prSet/>
      <dgm:spPr/>
      <dgm:t>
        <a:bodyPr/>
        <a:lstStyle/>
        <a:p>
          <a:endParaRPr lang="en-US"/>
        </a:p>
      </dgm:t>
    </dgm:pt>
    <dgm:pt modelId="{7B422CA9-5BC1-4493-B1DA-5D88B4FAB4C5}" type="sibTrans" cxnId="{A06BE88F-BA99-4841-9AFD-4CFFC8F336BC}">
      <dgm:prSet/>
      <dgm:spPr/>
      <dgm:t>
        <a:bodyPr/>
        <a:lstStyle/>
        <a:p>
          <a:endParaRPr lang="en-US"/>
        </a:p>
      </dgm:t>
    </dgm:pt>
    <dgm:pt modelId="{32148D1B-DF34-4B21-9EAE-A192DFDB2ED9}">
      <dgm:prSet/>
      <dgm:spPr/>
      <dgm:t>
        <a:bodyPr/>
        <a:lstStyle/>
        <a:p>
          <a:r>
            <a:rPr lang="en-GB"/>
            <a:t>What happens to Aaron?</a:t>
          </a:r>
          <a:endParaRPr lang="en-US"/>
        </a:p>
      </dgm:t>
    </dgm:pt>
    <dgm:pt modelId="{5A7D009C-96B9-4A9F-BBBC-B11F0088C0EB}" type="parTrans" cxnId="{BAE78DD8-929C-4FBB-B72E-5E77263BC9B8}">
      <dgm:prSet/>
      <dgm:spPr/>
      <dgm:t>
        <a:bodyPr/>
        <a:lstStyle/>
        <a:p>
          <a:endParaRPr lang="en-US"/>
        </a:p>
      </dgm:t>
    </dgm:pt>
    <dgm:pt modelId="{EA960D54-B3D3-461F-ACF3-59D3F1A35086}" type="sibTrans" cxnId="{BAE78DD8-929C-4FBB-B72E-5E77263BC9B8}">
      <dgm:prSet/>
      <dgm:spPr/>
      <dgm:t>
        <a:bodyPr/>
        <a:lstStyle/>
        <a:p>
          <a:endParaRPr lang="en-US"/>
        </a:p>
      </dgm:t>
    </dgm:pt>
    <dgm:pt modelId="{A25E8237-EFDD-4384-B128-00EF45E447B3}">
      <dgm:prSet/>
      <dgm:spPr/>
      <dgm:t>
        <a:bodyPr/>
        <a:lstStyle/>
        <a:p>
          <a:r>
            <a:rPr lang="en-GB"/>
            <a:t>What happens to Mercy?</a:t>
          </a:r>
          <a:endParaRPr lang="en-US"/>
        </a:p>
      </dgm:t>
    </dgm:pt>
    <dgm:pt modelId="{C04DA3E1-A41A-44B1-B2EA-52D4CB61481E}" type="parTrans" cxnId="{39685893-4FD7-44C0-A581-F77C470FE315}">
      <dgm:prSet/>
      <dgm:spPr/>
      <dgm:t>
        <a:bodyPr/>
        <a:lstStyle/>
        <a:p>
          <a:endParaRPr lang="en-US"/>
        </a:p>
      </dgm:t>
    </dgm:pt>
    <dgm:pt modelId="{AAA46FA2-169C-4A2F-820B-135558549FE1}" type="sibTrans" cxnId="{39685893-4FD7-44C0-A581-F77C470FE315}">
      <dgm:prSet/>
      <dgm:spPr/>
      <dgm:t>
        <a:bodyPr/>
        <a:lstStyle/>
        <a:p>
          <a:endParaRPr lang="en-US"/>
        </a:p>
      </dgm:t>
    </dgm:pt>
    <dgm:pt modelId="{03AFAA09-B5FB-48CD-8B52-145268C3A836}" type="pres">
      <dgm:prSet presAssocID="{DF3E67E5-1723-432A-AD8D-CD9B77010110}" presName="vert0" presStyleCnt="0">
        <dgm:presLayoutVars>
          <dgm:dir/>
          <dgm:animOne val="branch"/>
          <dgm:animLvl val="lvl"/>
        </dgm:presLayoutVars>
      </dgm:prSet>
      <dgm:spPr/>
    </dgm:pt>
    <dgm:pt modelId="{B2119D13-792B-47C3-8DDC-413441FFF685}" type="pres">
      <dgm:prSet presAssocID="{9CAA6C3F-98E4-44CD-BCA4-70F68170133B}" presName="thickLine" presStyleLbl="alignNode1" presStyleIdx="0" presStyleCnt="1"/>
      <dgm:spPr/>
    </dgm:pt>
    <dgm:pt modelId="{DF7F480E-A88F-495D-B5CE-FA9F8EABDB09}" type="pres">
      <dgm:prSet presAssocID="{9CAA6C3F-98E4-44CD-BCA4-70F68170133B}" presName="horz1" presStyleCnt="0"/>
      <dgm:spPr/>
    </dgm:pt>
    <dgm:pt modelId="{CE2DFDB0-9E83-4E81-821A-1CF652B33169}" type="pres">
      <dgm:prSet presAssocID="{9CAA6C3F-98E4-44CD-BCA4-70F68170133B}" presName="tx1" presStyleLbl="revTx" presStyleIdx="0" presStyleCnt="5"/>
      <dgm:spPr/>
    </dgm:pt>
    <dgm:pt modelId="{1A394CB9-2613-431E-A6FB-903009ACFA79}" type="pres">
      <dgm:prSet presAssocID="{9CAA6C3F-98E4-44CD-BCA4-70F68170133B}" presName="vert1" presStyleCnt="0"/>
      <dgm:spPr/>
    </dgm:pt>
    <dgm:pt modelId="{ECDC73E0-47C6-4934-85A0-5322C7164867}" type="pres">
      <dgm:prSet presAssocID="{514EBD3F-28B4-407F-BE87-8708759B428E}" presName="vertSpace2a" presStyleCnt="0"/>
      <dgm:spPr/>
    </dgm:pt>
    <dgm:pt modelId="{46C3F7BC-DB25-44CB-9D7B-384EC2338F7C}" type="pres">
      <dgm:prSet presAssocID="{514EBD3F-28B4-407F-BE87-8708759B428E}" presName="horz2" presStyleCnt="0"/>
      <dgm:spPr/>
    </dgm:pt>
    <dgm:pt modelId="{B7CA0272-CA0C-4800-81CE-7360407A4873}" type="pres">
      <dgm:prSet presAssocID="{514EBD3F-28B4-407F-BE87-8708759B428E}" presName="horzSpace2" presStyleCnt="0"/>
      <dgm:spPr/>
    </dgm:pt>
    <dgm:pt modelId="{4B6E4CF0-4F88-442F-8311-32ECC6D83854}" type="pres">
      <dgm:prSet presAssocID="{514EBD3F-28B4-407F-BE87-8708759B428E}" presName="tx2" presStyleLbl="revTx" presStyleIdx="1" presStyleCnt="5"/>
      <dgm:spPr/>
    </dgm:pt>
    <dgm:pt modelId="{073BA707-7A62-49D7-87D9-152F877D7EC7}" type="pres">
      <dgm:prSet presAssocID="{514EBD3F-28B4-407F-BE87-8708759B428E}" presName="vert2" presStyleCnt="0"/>
      <dgm:spPr/>
    </dgm:pt>
    <dgm:pt modelId="{BF36899F-D37B-4B7B-B827-C4F8F9B5F8B4}" type="pres">
      <dgm:prSet presAssocID="{514EBD3F-28B4-407F-BE87-8708759B428E}" presName="thinLine2b" presStyleLbl="callout" presStyleIdx="0" presStyleCnt="4"/>
      <dgm:spPr/>
    </dgm:pt>
    <dgm:pt modelId="{E748B357-32E6-40AD-9BF5-385278377E49}" type="pres">
      <dgm:prSet presAssocID="{514EBD3F-28B4-407F-BE87-8708759B428E}" presName="vertSpace2b" presStyleCnt="0"/>
      <dgm:spPr/>
    </dgm:pt>
    <dgm:pt modelId="{CB4F315B-C9D0-478E-B851-A7492F617523}" type="pres">
      <dgm:prSet presAssocID="{8B1D0A98-A97B-45E3-BCB9-919D70F07AF0}" presName="horz2" presStyleCnt="0"/>
      <dgm:spPr/>
    </dgm:pt>
    <dgm:pt modelId="{FBF835FA-B13C-4E72-B196-F78899AABDB6}" type="pres">
      <dgm:prSet presAssocID="{8B1D0A98-A97B-45E3-BCB9-919D70F07AF0}" presName="horzSpace2" presStyleCnt="0"/>
      <dgm:spPr/>
    </dgm:pt>
    <dgm:pt modelId="{F780B9CE-A92A-4E20-AB2F-079619198BDC}" type="pres">
      <dgm:prSet presAssocID="{8B1D0A98-A97B-45E3-BCB9-919D70F07AF0}" presName="tx2" presStyleLbl="revTx" presStyleIdx="2" presStyleCnt="5"/>
      <dgm:spPr/>
    </dgm:pt>
    <dgm:pt modelId="{CFC60C50-0980-451A-87FD-7653D4DE501C}" type="pres">
      <dgm:prSet presAssocID="{8B1D0A98-A97B-45E3-BCB9-919D70F07AF0}" presName="vert2" presStyleCnt="0"/>
      <dgm:spPr/>
    </dgm:pt>
    <dgm:pt modelId="{B3CDF96D-6E27-4E3F-AAB3-876FA4D18D5F}" type="pres">
      <dgm:prSet presAssocID="{8B1D0A98-A97B-45E3-BCB9-919D70F07AF0}" presName="thinLine2b" presStyleLbl="callout" presStyleIdx="1" presStyleCnt="4"/>
      <dgm:spPr/>
    </dgm:pt>
    <dgm:pt modelId="{B5E12B53-20CE-4068-A897-25ED4376A9E9}" type="pres">
      <dgm:prSet presAssocID="{8B1D0A98-A97B-45E3-BCB9-919D70F07AF0}" presName="vertSpace2b" presStyleCnt="0"/>
      <dgm:spPr/>
    </dgm:pt>
    <dgm:pt modelId="{6648A22B-99D3-4CCA-9C84-6D3BC33845A6}" type="pres">
      <dgm:prSet presAssocID="{32148D1B-DF34-4B21-9EAE-A192DFDB2ED9}" presName="horz2" presStyleCnt="0"/>
      <dgm:spPr/>
    </dgm:pt>
    <dgm:pt modelId="{578E1A91-F0EC-46AB-82B9-B0AF2357E00F}" type="pres">
      <dgm:prSet presAssocID="{32148D1B-DF34-4B21-9EAE-A192DFDB2ED9}" presName="horzSpace2" presStyleCnt="0"/>
      <dgm:spPr/>
    </dgm:pt>
    <dgm:pt modelId="{253FCC46-B7BC-492F-95C4-7536319D0D6B}" type="pres">
      <dgm:prSet presAssocID="{32148D1B-DF34-4B21-9EAE-A192DFDB2ED9}" presName="tx2" presStyleLbl="revTx" presStyleIdx="3" presStyleCnt="5"/>
      <dgm:spPr/>
    </dgm:pt>
    <dgm:pt modelId="{CA7D0BBE-583A-4878-8FA0-526FE94FBBB7}" type="pres">
      <dgm:prSet presAssocID="{32148D1B-DF34-4B21-9EAE-A192DFDB2ED9}" presName="vert2" presStyleCnt="0"/>
      <dgm:spPr/>
    </dgm:pt>
    <dgm:pt modelId="{5ED5B543-682E-47C8-AB4F-35A22653871B}" type="pres">
      <dgm:prSet presAssocID="{32148D1B-DF34-4B21-9EAE-A192DFDB2ED9}" presName="thinLine2b" presStyleLbl="callout" presStyleIdx="2" presStyleCnt="4"/>
      <dgm:spPr/>
    </dgm:pt>
    <dgm:pt modelId="{74B71F88-D2D2-4B27-970D-F6C8560F3904}" type="pres">
      <dgm:prSet presAssocID="{32148D1B-DF34-4B21-9EAE-A192DFDB2ED9}" presName="vertSpace2b" presStyleCnt="0"/>
      <dgm:spPr/>
    </dgm:pt>
    <dgm:pt modelId="{42B05452-839E-4E7F-91E3-D2DF7B31859C}" type="pres">
      <dgm:prSet presAssocID="{A25E8237-EFDD-4384-B128-00EF45E447B3}" presName="horz2" presStyleCnt="0"/>
      <dgm:spPr/>
    </dgm:pt>
    <dgm:pt modelId="{3BE99732-6077-4E3A-B549-4A07CEA2D154}" type="pres">
      <dgm:prSet presAssocID="{A25E8237-EFDD-4384-B128-00EF45E447B3}" presName="horzSpace2" presStyleCnt="0"/>
      <dgm:spPr/>
    </dgm:pt>
    <dgm:pt modelId="{66991A83-B059-4AC9-9146-F59030554092}" type="pres">
      <dgm:prSet presAssocID="{A25E8237-EFDD-4384-B128-00EF45E447B3}" presName="tx2" presStyleLbl="revTx" presStyleIdx="4" presStyleCnt="5"/>
      <dgm:spPr/>
    </dgm:pt>
    <dgm:pt modelId="{D49D172D-EB0C-46BD-B1A9-D189AC20F70D}" type="pres">
      <dgm:prSet presAssocID="{A25E8237-EFDD-4384-B128-00EF45E447B3}" presName="vert2" presStyleCnt="0"/>
      <dgm:spPr/>
    </dgm:pt>
    <dgm:pt modelId="{001814B5-156E-49C2-BA40-745F4AE119A8}" type="pres">
      <dgm:prSet presAssocID="{A25E8237-EFDD-4384-B128-00EF45E447B3}" presName="thinLine2b" presStyleLbl="callout" presStyleIdx="3" presStyleCnt="4"/>
      <dgm:spPr/>
    </dgm:pt>
    <dgm:pt modelId="{32A542FC-15B8-475E-8DD0-4B81878002DC}" type="pres">
      <dgm:prSet presAssocID="{A25E8237-EFDD-4384-B128-00EF45E447B3}" presName="vertSpace2b" presStyleCnt="0"/>
      <dgm:spPr/>
    </dgm:pt>
  </dgm:ptLst>
  <dgm:cxnLst>
    <dgm:cxn modelId="{C1EFC211-59B8-4A2B-8DC2-D2714BE74BFA}" type="presOf" srcId="{514EBD3F-28B4-407F-BE87-8708759B428E}" destId="{4B6E4CF0-4F88-442F-8311-32ECC6D83854}" srcOrd="0" destOrd="0" presId="urn:microsoft.com/office/officeart/2008/layout/LinedList"/>
    <dgm:cxn modelId="{0F98BB6C-A278-424E-92A1-AAFD678C9DDC}" srcId="{DF3E67E5-1723-432A-AD8D-CD9B77010110}" destId="{9CAA6C3F-98E4-44CD-BCA4-70F68170133B}" srcOrd="0" destOrd="0" parTransId="{5758B8E8-6A93-4C8A-AF2C-0463A2CB465D}" sibTransId="{4CC2C32B-15C2-4828-8C54-98FFEC09E693}"/>
    <dgm:cxn modelId="{DF357E4E-7680-4D73-8416-6E9752EFE8FF}" type="presOf" srcId="{A25E8237-EFDD-4384-B128-00EF45E447B3}" destId="{66991A83-B059-4AC9-9146-F59030554092}" srcOrd="0" destOrd="0" presId="urn:microsoft.com/office/officeart/2008/layout/LinedList"/>
    <dgm:cxn modelId="{26DD5B8E-6CF5-4B3A-832C-0CD19CD0ECED}" type="presOf" srcId="{8B1D0A98-A97B-45E3-BCB9-919D70F07AF0}" destId="{F780B9CE-A92A-4E20-AB2F-079619198BDC}" srcOrd="0" destOrd="0" presId="urn:microsoft.com/office/officeart/2008/layout/LinedList"/>
    <dgm:cxn modelId="{A06BE88F-BA99-4841-9AFD-4CFFC8F336BC}" srcId="{9CAA6C3F-98E4-44CD-BCA4-70F68170133B}" destId="{8B1D0A98-A97B-45E3-BCB9-919D70F07AF0}" srcOrd="1" destOrd="0" parTransId="{A3B92978-9E05-42E0-8BCC-F73CF6702892}" sibTransId="{7B422CA9-5BC1-4493-B1DA-5D88B4FAB4C5}"/>
    <dgm:cxn modelId="{39685893-4FD7-44C0-A581-F77C470FE315}" srcId="{9CAA6C3F-98E4-44CD-BCA4-70F68170133B}" destId="{A25E8237-EFDD-4384-B128-00EF45E447B3}" srcOrd="3" destOrd="0" parTransId="{C04DA3E1-A41A-44B1-B2EA-52D4CB61481E}" sibTransId="{AAA46FA2-169C-4A2F-820B-135558549FE1}"/>
    <dgm:cxn modelId="{00800DB7-25CB-4C7D-BBDB-D839C11CABF2}" srcId="{9CAA6C3F-98E4-44CD-BCA4-70F68170133B}" destId="{514EBD3F-28B4-407F-BE87-8708759B428E}" srcOrd="0" destOrd="0" parTransId="{929C88DF-5029-40FD-BB11-CA34C3977842}" sibTransId="{830E0713-6BE0-4D82-8995-7BAD043B6730}"/>
    <dgm:cxn modelId="{920452C0-A41A-4837-99E0-9481A6424CD8}" type="presOf" srcId="{9CAA6C3F-98E4-44CD-BCA4-70F68170133B}" destId="{CE2DFDB0-9E83-4E81-821A-1CF652B33169}" srcOrd="0" destOrd="0" presId="urn:microsoft.com/office/officeart/2008/layout/LinedList"/>
    <dgm:cxn modelId="{C7178ECB-116F-45E5-9F32-98335F04B636}" type="presOf" srcId="{32148D1B-DF34-4B21-9EAE-A192DFDB2ED9}" destId="{253FCC46-B7BC-492F-95C4-7536319D0D6B}" srcOrd="0" destOrd="0" presId="urn:microsoft.com/office/officeart/2008/layout/LinedList"/>
    <dgm:cxn modelId="{BAE78DD8-929C-4FBB-B72E-5E77263BC9B8}" srcId="{9CAA6C3F-98E4-44CD-BCA4-70F68170133B}" destId="{32148D1B-DF34-4B21-9EAE-A192DFDB2ED9}" srcOrd="2" destOrd="0" parTransId="{5A7D009C-96B9-4A9F-BBBC-B11F0088C0EB}" sibTransId="{EA960D54-B3D3-461F-ACF3-59D3F1A35086}"/>
    <dgm:cxn modelId="{4986BDEB-DE5B-424A-9223-31FF7703C7F7}" type="presOf" srcId="{DF3E67E5-1723-432A-AD8D-CD9B77010110}" destId="{03AFAA09-B5FB-48CD-8B52-145268C3A836}" srcOrd="0" destOrd="0" presId="urn:microsoft.com/office/officeart/2008/layout/LinedList"/>
    <dgm:cxn modelId="{3C7E9D87-811B-4BA9-A206-3753625C3174}" type="presParOf" srcId="{03AFAA09-B5FB-48CD-8B52-145268C3A836}" destId="{B2119D13-792B-47C3-8DDC-413441FFF685}" srcOrd="0" destOrd="0" presId="urn:microsoft.com/office/officeart/2008/layout/LinedList"/>
    <dgm:cxn modelId="{24060552-6514-460D-8EB6-5646C83BF82D}" type="presParOf" srcId="{03AFAA09-B5FB-48CD-8B52-145268C3A836}" destId="{DF7F480E-A88F-495D-B5CE-FA9F8EABDB09}" srcOrd="1" destOrd="0" presId="urn:microsoft.com/office/officeart/2008/layout/LinedList"/>
    <dgm:cxn modelId="{E91C541C-24E1-49AB-A3C0-DB44A5B16C3A}" type="presParOf" srcId="{DF7F480E-A88F-495D-B5CE-FA9F8EABDB09}" destId="{CE2DFDB0-9E83-4E81-821A-1CF652B33169}" srcOrd="0" destOrd="0" presId="urn:microsoft.com/office/officeart/2008/layout/LinedList"/>
    <dgm:cxn modelId="{C8AA8CDD-0230-48B8-B434-64EA6679628E}" type="presParOf" srcId="{DF7F480E-A88F-495D-B5CE-FA9F8EABDB09}" destId="{1A394CB9-2613-431E-A6FB-903009ACFA79}" srcOrd="1" destOrd="0" presId="urn:microsoft.com/office/officeart/2008/layout/LinedList"/>
    <dgm:cxn modelId="{A1F5D504-790E-489A-8892-DED30636687C}" type="presParOf" srcId="{1A394CB9-2613-431E-A6FB-903009ACFA79}" destId="{ECDC73E0-47C6-4934-85A0-5322C7164867}" srcOrd="0" destOrd="0" presId="urn:microsoft.com/office/officeart/2008/layout/LinedList"/>
    <dgm:cxn modelId="{95CA3E26-36F6-4B11-83E0-F7631D61269D}" type="presParOf" srcId="{1A394CB9-2613-431E-A6FB-903009ACFA79}" destId="{46C3F7BC-DB25-44CB-9D7B-384EC2338F7C}" srcOrd="1" destOrd="0" presId="urn:microsoft.com/office/officeart/2008/layout/LinedList"/>
    <dgm:cxn modelId="{8D273A2E-3708-4676-A23D-F595A6418884}" type="presParOf" srcId="{46C3F7BC-DB25-44CB-9D7B-384EC2338F7C}" destId="{B7CA0272-CA0C-4800-81CE-7360407A4873}" srcOrd="0" destOrd="0" presId="urn:microsoft.com/office/officeart/2008/layout/LinedList"/>
    <dgm:cxn modelId="{B122DA32-968B-4EEA-8AAD-908B9A3BD6D6}" type="presParOf" srcId="{46C3F7BC-DB25-44CB-9D7B-384EC2338F7C}" destId="{4B6E4CF0-4F88-442F-8311-32ECC6D83854}" srcOrd="1" destOrd="0" presId="urn:microsoft.com/office/officeart/2008/layout/LinedList"/>
    <dgm:cxn modelId="{EB68B708-7716-4548-8128-846662E4C753}" type="presParOf" srcId="{46C3F7BC-DB25-44CB-9D7B-384EC2338F7C}" destId="{073BA707-7A62-49D7-87D9-152F877D7EC7}" srcOrd="2" destOrd="0" presId="urn:microsoft.com/office/officeart/2008/layout/LinedList"/>
    <dgm:cxn modelId="{DEED58C2-502C-4631-BCDD-3B2413A6A6CD}" type="presParOf" srcId="{1A394CB9-2613-431E-A6FB-903009ACFA79}" destId="{BF36899F-D37B-4B7B-B827-C4F8F9B5F8B4}" srcOrd="2" destOrd="0" presId="urn:microsoft.com/office/officeart/2008/layout/LinedList"/>
    <dgm:cxn modelId="{613D7D3B-B714-4CB7-B612-EA756872D932}" type="presParOf" srcId="{1A394CB9-2613-431E-A6FB-903009ACFA79}" destId="{E748B357-32E6-40AD-9BF5-385278377E49}" srcOrd="3" destOrd="0" presId="urn:microsoft.com/office/officeart/2008/layout/LinedList"/>
    <dgm:cxn modelId="{8208E623-61BF-44F1-97F6-1459DB4D8879}" type="presParOf" srcId="{1A394CB9-2613-431E-A6FB-903009ACFA79}" destId="{CB4F315B-C9D0-478E-B851-A7492F617523}" srcOrd="4" destOrd="0" presId="urn:microsoft.com/office/officeart/2008/layout/LinedList"/>
    <dgm:cxn modelId="{DEFB593D-3109-443F-B77D-9A7C4281BA29}" type="presParOf" srcId="{CB4F315B-C9D0-478E-B851-A7492F617523}" destId="{FBF835FA-B13C-4E72-B196-F78899AABDB6}" srcOrd="0" destOrd="0" presId="urn:microsoft.com/office/officeart/2008/layout/LinedList"/>
    <dgm:cxn modelId="{4ADF4D47-5D6E-46F9-80D0-5A09B4A93061}" type="presParOf" srcId="{CB4F315B-C9D0-478E-B851-A7492F617523}" destId="{F780B9CE-A92A-4E20-AB2F-079619198BDC}" srcOrd="1" destOrd="0" presId="urn:microsoft.com/office/officeart/2008/layout/LinedList"/>
    <dgm:cxn modelId="{2B609C7F-1D24-4052-950D-3375499050E7}" type="presParOf" srcId="{CB4F315B-C9D0-478E-B851-A7492F617523}" destId="{CFC60C50-0980-451A-87FD-7653D4DE501C}" srcOrd="2" destOrd="0" presId="urn:microsoft.com/office/officeart/2008/layout/LinedList"/>
    <dgm:cxn modelId="{1CC98CDE-46FF-4183-972E-0E10EA69AFB2}" type="presParOf" srcId="{1A394CB9-2613-431E-A6FB-903009ACFA79}" destId="{B3CDF96D-6E27-4E3F-AAB3-876FA4D18D5F}" srcOrd="5" destOrd="0" presId="urn:microsoft.com/office/officeart/2008/layout/LinedList"/>
    <dgm:cxn modelId="{F1946108-DBE9-413A-AF9C-E7DD9FC5A1D4}" type="presParOf" srcId="{1A394CB9-2613-431E-A6FB-903009ACFA79}" destId="{B5E12B53-20CE-4068-A897-25ED4376A9E9}" srcOrd="6" destOrd="0" presId="urn:microsoft.com/office/officeart/2008/layout/LinedList"/>
    <dgm:cxn modelId="{900ABF6F-13C0-41BD-9E61-1AFEFF9F6FC7}" type="presParOf" srcId="{1A394CB9-2613-431E-A6FB-903009ACFA79}" destId="{6648A22B-99D3-4CCA-9C84-6D3BC33845A6}" srcOrd="7" destOrd="0" presId="urn:microsoft.com/office/officeart/2008/layout/LinedList"/>
    <dgm:cxn modelId="{BBA56EB1-205A-49B9-BDDE-4D8FF866408F}" type="presParOf" srcId="{6648A22B-99D3-4CCA-9C84-6D3BC33845A6}" destId="{578E1A91-F0EC-46AB-82B9-B0AF2357E00F}" srcOrd="0" destOrd="0" presId="urn:microsoft.com/office/officeart/2008/layout/LinedList"/>
    <dgm:cxn modelId="{228E4CE7-9571-4F61-B3C8-64AD034875C5}" type="presParOf" srcId="{6648A22B-99D3-4CCA-9C84-6D3BC33845A6}" destId="{253FCC46-B7BC-492F-95C4-7536319D0D6B}" srcOrd="1" destOrd="0" presId="urn:microsoft.com/office/officeart/2008/layout/LinedList"/>
    <dgm:cxn modelId="{292C03BE-04F8-4C44-89D6-FCC96A869B83}" type="presParOf" srcId="{6648A22B-99D3-4CCA-9C84-6D3BC33845A6}" destId="{CA7D0BBE-583A-4878-8FA0-526FE94FBBB7}" srcOrd="2" destOrd="0" presId="urn:microsoft.com/office/officeart/2008/layout/LinedList"/>
    <dgm:cxn modelId="{FE93FF9C-F8CE-4DE8-8363-842BC4B89FC2}" type="presParOf" srcId="{1A394CB9-2613-431E-A6FB-903009ACFA79}" destId="{5ED5B543-682E-47C8-AB4F-35A22653871B}" srcOrd="8" destOrd="0" presId="urn:microsoft.com/office/officeart/2008/layout/LinedList"/>
    <dgm:cxn modelId="{607AE8E3-99DD-4FDD-B88B-1EFB9D4BE678}" type="presParOf" srcId="{1A394CB9-2613-431E-A6FB-903009ACFA79}" destId="{74B71F88-D2D2-4B27-970D-F6C8560F3904}" srcOrd="9" destOrd="0" presId="urn:microsoft.com/office/officeart/2008/layout/LinedList"/>
    <dgm:cxn modelId="{CE768123-71DE-4254-B25F-1C912015D97C}" type="presParOf" srcId="{1A394CB9-2613-431E-A6FB-903009ACFA79}" destId="{42B05452-839E-4E7F-91E3-D2DF7B31859C}" srcOrd="10" destOrd="0" presId="urn:microsoft.com/office/officeart/2008/layout/LinedList"/>
    <dgm:cxn modelId="{D3FEBEE6-A57F-4DDE-9E61-D0919A551E73}" type="presParOf" srcId="{42B05452-839E-4E7F-91E3-D2DF7B31859C}" destId="{3BE99732-6077-4E3A-B549-4A07CEA2D154}" srcOrd="0" destOrd="0" presId="urn:microsoft.com/office/officeart/2008/layout/LinedList"/>
    <dgm:cxn modelId="{0481EB0B-BC23-4723-BF2E-8BD552E267FC}" type="presParOf" srcId="{42B05452-839E-4E7F-91E3-D2DF7B31859C}" destId="{66991A83-B059-4AC9-9146-F59030554092}" srcOrd="1" destOrd="0" presId="urn:microsoft.com/office/officeart/2008/layout/LinedList"/>
    <dgm:cxn modelId="{58169D69-E2BC-4E96-910A-57E1658F2177}" type="presParOf" srcId="{42B05452-839E-4E7F-91E3-D2DF7B31859C}" destId="{D49D172D-EB0C-46BD-B1A9-D189AC20F70D}" srcOrd="2" destOrd="0" presId="urn:microsoft.com/office/officeart/2008/layout/LinedList"/>
    <dgm:cxn modelId="{39FA167C-D266-4146-A2B9-47B7F207EAA8}" type="presParOf" srcId="{1A394CB9-2613-431E-A6FB-903009ACFA79}" destId="{001814B5-156E-49C2-BA40-745F4AE119A8}" srcOrd="11" destOrd="0" presId="urn:microsoft.com/office/officeart/2008/layout/LinedList"/>
    <dgm:cxn modelId="{DD53465A-D8F4-4990-B4AE-9A78D66270B4}" type="presParOf" srcId="{1A394CB9-2613-431E-A6FB-903009ACFA79}" destId="{32A542FC-15B8-475E-8DD0-4B81878002DC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19D13-792B-47C3-8DDC-413441FFF685}">
      <dsp:nvSpPr>
        <dsp:cNvPr id="0" name=""/>
        <dsp:cNvSpPr/>
      </dsp:nvSpPr>
      <dsp:spPr>
        <a:xfrm>
          <a:off x="0" y="0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DFDB0-9E83-4E81-821A-1CF652B33169}">
      <dsp:nvSpPr>
        <dsp:cNvPr id="0" name=""/>
        <dsp:cNvSpPr/>
      </dsp:nvSpPr>
      <dsp:spPr>
        <a:xfrm>
          <a:off x="0" y="0"/>
          <a:ext cx="1380102" cy="55361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/>
            <a:t>Read Chapters 17-19</a:t>
          </a:r>
          <a:endParaRPr lang="en-US" sz="2500" kern="1200"/>
        </a:p>
      </dsp:txBody>
      <dsp:txXfrm>
        <a:off x="0" y="0"/>
        <a:ext cx="1380102" cy="5536141"/>
      </dsp:txXfrm>
    </dsp:sp>
    <dsp:sp modelId="{4B6E4CF0-4F88-442F-8311-32ECC6D83854}">
      <dsp:nvSpPr>
        <dsp:cNvPr id="0" name=""/>
        <dsp:cNvSpPr/>
      </dsp:nvSpPr>
      <dsp:spPr>
        <a:xfrm>
          <a:off x="1483610" y="65079"/>
          <a:ext cx="5416901" cy="1301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/>
            <a:t>Write down three events that occur in these chapters</a:t>
          </a:r>
          <a:endParaRPr lang="en-US" sz="3500" kern="1200"/>
        </a:p>
      </dsp:txBody>
      <dsp:txXfrm>
        <a:off x="1483610" y="65079"/>
        <a:ext cx="5416901" cy="1301587"/>
      </dsp:txXfrm>
    </dsp:sp>
    <dsp:sp modelId="{BF36899F-D37B-4B7B-B827-C4F8F9B5F8B4}">
      <dsp:nvSpPr>
        <dsp:cNvPr id="0" name=""/>
        <dsp:cNvSpPr/>
      </dsp:nvSpPr>
      <dsp:spPr>
        <a:xfrm>
          <a:off x="1380102" y="1366667"/>
          <a:ext cx="55204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80B9CE-A92A-4E20-AB2F-079619198BDC}">
      <dsp:nvSpPr>
        <dsp:cNvPr id="0" name=""/>
        <dsp:cNvSpPr/>
      </dsp:nvSpPr>
      <dsp:spPr>
        <a:xfrm>
          <a:off x="1483610" y="1431746"/>
          <a:ext cx="5416901" cy="1301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/>
            <a:t>What happens to Toby and why is he so sad about it?</a:t>
          </a:r>
          <a:endParaRPr lang="en-US" sz="3500" kern="1200"/>
        </a:p>
      </dsp:txBody>
      <dsp:txXfrm>
        <a:off x="1483610" y="1431746"/>
        <a:ext cx="5416901" cy="1301587"/>
      </dsp:txXfrm>
    </dsp:sp>
    <dsp:sp modelId="{B3CDF96D-6E27-4E3F-AAB3-876FA4D18D5F}">
      <dsp:nvSpPr>
        <dsp:cNvPr id="0" name=""/>
        <dsp:cNvSpPr/>
      </dsp:nvSpPr>
      <dsp:spPr>
        <a:xfrm>
          <a:off x="1380102" y="2733334"/>
          <a:ext cx="55204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3FCC46-B7BC-492F-95C4-7536319D0D6B}">
      <dsp:nvSpPr>
        <dsp:cNvPr id="0" name=""/>
        <dsp:cNvSpPr/>
      </dsp:nvSpPr>
      <dsp:spPr>
        <a:xfrm>
          <a:off x="1483610" y="2798413"/>
          <a:ext cx="5416901" cy="1301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/>
            <a:t>What happens to Aaron?</a:t>
          </a:r>
          <a:endParaRPr lang="en-US" sz="3500" kern="1200"/>
        </a:p>
      </dsp:txBody>
      <dsp:txXfrm>
        <a:off x="1483610" y="2798413"/>
        <a:ext cx="5416901" cy="1301587"/>
      </dsp:txXfrm>
    </dsp:sp>
    <dsp:sp modelId="{5ED5B543-682E-47C8-AB4F-35A22653871B}">
      <dsp:nvSpPr>
        <dsp:cNvPr id="0" name=""/>
        <dsp:cNvSpPr/>
      </dsp:nvSpPr>
      <dsp:spPr>
        <a:xfrm>
          <a:off x="1380102" y="4100001"/>
          <a:ext cx="55204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991A83-B059-4AC9-9146-F59030554092}">
      <dsp:nvSpPr>
        <dsp:cNvPr id="0" name=""/>
        <dsp:cNvSpPr/>
      </dsp:nvSpPr>
      <dsp:spPr>
        <a:xfrm>
          <a:off x="1483610" y="4165081"/>
          <a:ext cx="5416901" cy="1301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/>
            <a:t>What happens to Mercy?</a:t>
          </a:r>
          <a:endParaRPr lang="en-US" sz="3500" kern="1200"/>
        </a:p>
      </dsp:txBody>
      <dsp:txXfrm>
        <a:off x="1483610" y="4165081"/>
        <a:ext cx="5416901" cy="1301587"/>
      </dsp:txXfrm>
    </dsp:sp>
    <dsp:sp modelId="{001814B5-156E-49C2-BA40-745F4AE119A8}">
      <dsp:nvSpPr>
        <dsp:cNvPr id="0" name=""/>
        <dsp:cNvSpPr/>
      </dsp:nvSpPr>
      <dsp:spPr>
        <a:xfrm>
          <a:off x="1380102" y="5466668"/>
          <a:ext cx="552040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C72DB-38C6-4227-9599-AC7CB66134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40B867-B518-477B-B864-479F02338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242C3-373C-40A2-95E2-C8B615F79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6DF2-777A-476C-865D-74F4AC340DCD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73F35A-756F-458A-B944-850CF0F10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49E29-BE44-4768-B253-BC27B321A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9F8F-FE2A-48C7-A6BD-C8F9F0583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878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B88BB-6E1A-41D2-9688-2BAB552D9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FA8E2D-FEA2-4022-B6DA-388136F00C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BFF8E-4B95-4B04-97F0-722AD49A9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6DF2-777A-476C-865D-74F4AC340DCD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A90F2-1DE4-4290-9C9D-71EE9A15F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DEED9-3063-48B5-AB7E-F2FD43EE4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9F8F-FE2A-48C7-A6BD-C8F9F0583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475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816847-07A8-497B-8AB6-9615A28350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52FDEB-0686-4B32-957C-9C4350FAFB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2A583-AE0E-46F4-8996-3DB5EE896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6DF2-777A-476C-865D-74F4AC340DCD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EAD76-E682-4D84-8F8F-986A66D4A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7211C4-C293-40D6-A30C-FAB0071BC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9F8F-FE2A-48C7-A6BD-C8F9F0583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08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114CE-3C18-462F-A7B6-E46A92348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34BC5-DAB5-4F36-91CD-CECFFE2B9F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85891-4A86-4163-AB40-1939A0E75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6DF2-777A-476C-865D-74F4AC340DCD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9BD0E1-12B3-42AB-B26E-C79A9CB5C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E7AA9-26CC-458D-B4A3-1776E93DB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9F8F-FE2A-48C7-A6BD-C8F9F0583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676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30163-B0CE-4B33-B1A3-1028447D9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8B0C2A-B07F-4C8A-999E-CDC671270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69EE7-3F30-446F-92AF-2956150FB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6DF2-777A-476C-865D-74F4AC340DCD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64DAB-889F-4597-A0CD-F7B35D8AD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5DE53-BC6C-4F3F-A5DF-D621B7C3D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9F8F-FE2A-48C7-A6BD-C8F9F0583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30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C3C65-18ED-4CC3-A430-9379B764F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85B17-BCD5-487F-A42E-4C2C46A623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CBF843-9FEE-4E86-B7C0-743885C0B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9119E-EEFC-4660-ADA2-276866965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6DF2-777A-476C-865D-74F4AC340DCD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45291C-6535-4173-8362-FCD457A29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882BAE-55F5-4302-B986-BB904C1B0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9F8F-FE2A-48C7-A6BD-C8F9F0583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527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A7A96-1F48-44EF-BBDF-A7D5064BB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7BF4D5-E42F-4DF6-9F51-F9F1FF120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5DAD8E-6432-4154-B069-587022F76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31BEC6-B555-470C-B0E4-96D51F7B9C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7EC070-B56E-4959-B4DA-3F067492C6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EAAF7F-08EF-4CDA-A518-9C0724866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6DF2-777A-476C-865D-74F4AC340DCD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0D3C0-CE0A-44C1-A7C6-95C5024AE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12B808-A52C-45C3-B649-201D1E474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9F8F-FE2A-48C7-A6BD-C8F9F0583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645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279D9-7A66-4381-88B9-E02C0918F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601308-FA9C-47DB-BE55-2D0BA10ED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6DF2-777A-476C-865D-74F4AC340DCD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6B3813-A9A8-4AB8-B388-F6D2B75C1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44CE26-4FAC-44B0-B877-A032E9409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9F8F-FE2A-48C7-A6BD-C8F9F0583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997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9D4A9B-75AD-4756-82D2-1C14EC89E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6DF2-777A-476C-865D-74F4AC340DCD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3DE6C7-532B-4B60-8E40-992D58558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B73833-F285-42DA-9BAC-C0F35653A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9F8F-FE2A-48C7-A6BD-C8F9F0583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776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CCE1-AC90-40A0-8687-D54A8F190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C2B55-A758-4109-8BCD-E38EA3B00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A334D6-DEEE-4F01-ADEC-9871BEA8E3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C4FBA6-8084-43C7-A607-41D80F2ED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6DF2-777A-476C-865D-74F4AC340DCD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CDB293-365F-49BA-833A-A740E8C36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FA3FC9-585A-4785-80F8-D7F5CFA30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9F8F-FE2A-48C7-A6BD-C8F9F0583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92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D4BED-C400-4F23-B9BD-797B3E8B5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AC1944-1C96-45D9-96E8-C5A9EFAA0E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8AF24D-0384-431D-87D7-3DC2198A1B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3511ED-2F13-4EF1-9D25-E373ED2EB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6DF2-777A-476C-865D-74F4AC340DCD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C98184-5144-40A7-A446-56BB3B6E9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3A1F8C-223A-470D-BE92-EED5EAF0B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A9F8F-FE2A-48C7-A6BD-C8F9F0583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868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C44ED3-42B6-4A4E-A64B-A29475201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B762D5-6709-47B0-A889-A941B7C30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8D968-AA00-46D4-96C4-8D65F302A8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36DF2-777A-476C-865D-74F4AC340DCD}" type="datetimeFigureOut">
              <a:rPr lang="en-GB" smtClean="0"/>
              <a:t>12/12/2021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EE909-1112-4442-B04D-38329AF7C2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7AEE36-FB44-4285-BE53-D4380D0D00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9F8F-FE2A-48C7-A6BD-C8F9F0583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675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F1AAF-22B2-4B17-A20E-92C92BE827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85757"/>
          </a:xfrm>
        </p:spPr>
        <p:txBody>
          <a:bodyPr/>
          <a:lstStyle/>
          <a:p>
            <a:r>
              <a:rPr lang="en-GB" dirty="0"/>
              <a:t>Black British Servants in 18</a:t>
            </a:r>
            <a:r>
              <a:rPr lang="en-GB" baseline="30000" dirty="0"/>
              <a:t>th</a:t>
            </a:r>
            <a:r>
              <a:rPr lang="en-GB" dirty="0"/>
              <a:t> Century Britain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ABA4C-2C04-46BE-BE4E-711A96EE1A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51971"/>
            <a:ext cx="9144000" cy="1655762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50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2F1F4-9F49-4D47-AD2D-5FF1E1F60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279FB-73D5-4369-8C04-EA9F3F514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27255" cy="4351338"/>
          </a:xfrm>
          <a:ln w="76200">
            <a:solidFill>
              <a:schemeClr val="accent2"/>
            </a:solidFill>
          </a:ln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3200" dirty="0"/>
              <a:t>Link this photograph with something that has happened in the novel recently</a:t>
            </a:r>
          </a:p>
          <a:p>
            <a:pPr marL="0" indent="0">
              <a:buNone/>
            </a:pPr>
            <a:r>
              <a:rPr lang="en-GB" sz="3200" i="1" dirty="0"/>
              <a:t>To help you answer, think about:</a:t>
            </a:r>
          </a:p>
          <a:p>
            <a:pPr marL="514350" indent="-514350">
              <a:buAutoNum type="alphaLcPeriod"/>
            </a:pPr>
            <a:r>
              <a:rPr lang="en-GB" sz="3200" i="1" dirty="0"/>
              <a:t>What the photo is of</a:t>
            </a:r>
          </a:p>
          <a:p>
            <a:pPr marL="514350" indent="-514350">
              <a:buAutoNum type="alphaLcPeriod"/>
            </a:pPr>
            <a:r>
              <a:rPr lang="en-GB" sz="3200" i="1" dirty="0"/>
              <a:t>What is in the photo</a:t>
            </a:r>
          </a:p>
        </p:txBody>
      </p:sp>
      <p:pic>
        <p:nvPicPr>
          <p:cNvPr id="2050" name="Picture 2" descr="The London Foundling Hospital">
            <a:extLst>
              <a:ext uri="{FF2B5EF4-FFF2-40B4-BE49-F238E27FC236}">
                <a16:creationId xmlns:a16="http://schemas.microsoft.com/office/drawing/2014/main" id="{C396C429-A388-44B2-9F14-0335266FC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559" y="1787382"/>
            <a:ext cx="3292186" cy="438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676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3A007E-54F6-4885-ACD6-73AB3FE5E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GB" sz="3800"/>
              <a:t>Reading comprehension questions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2951C7A-9FC9-4FC5-83AF-492A9E237A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9782758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456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1293230-B0F6-45B1-96D1-13D18E2429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A1E0707-4985-454B-ACE0-4855BB558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0870FB-5BFC-4A88-96D3-AE947AC25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7" y="609599"/>
            <a:ext cx="3686174" cy="1322888"/>
          </a:xfrm>
        </p:spPr>
        <p:txBody>
          <a:bodyPr>
            <a:normAutofit/>
          </a:bodyPr>
          <a:lstStyle/>
          <a:p>
            <a:r>
              <a:rPr lang="en-GB" dirty="0"/>
              <a:t>History of Black British servants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9BDB2-20AC-41DC-A1B5-79506659A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427" y="1932487"/>
            <a:ext cx="3543298" cy="440365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000" dirty="0"/>
              <a:t>Read through the Historic England sheet. Try and answer the following questions:</a:t>
            </a:r>
          </a:p>
          <a:p>
            <a:pPr>
              <a:spcAft>
                <a:spcPts val="800"/>
              </a:spcAft>
            </a:pPr>
            <a:r>
              <a:rPr lang="en-GB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you were born into these circumstances, how would you be feeling?</a:t>
            </a:r>
          </a:p>
          <a:p>
            <a:pPr>
              <a:spcAft>
                <a:spcPts val="800"/>
              </a:spcAft>
            </a:pPr>
            <a:r>
              <a:rPr lang="en-GB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it legal for people from the African continent to be enslaved by a household in Britain?</a:t>
            </a:r>
          </a:p>
          <a:p>
            <a:pPr>
              <a:spcAft>
                <a:spcPts val="800"/>
              </a:spcAft>
            </a:pPr>
            <a:r>
              <a:rPr lang="en-GB" sz="2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do we learn about the relationship between landowners and their black servants from the top two paintings?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612B4C-EEB2-42B4-A8FE-26BEDF528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9138" y="1138372"/>
            <a:ext cx="2828925" cy="45812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01BFE6-056C-4AA8-9C94-45A06C70F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3211" y="1655379"/>
            <a:ext cx="2828925" cy="354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086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146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Black British Servants in 18th Century Britain</vt:lpstr>
      <vt:lpstr>Starter</vt:lpstr>
      <vt:lpstr>Reading comprehension questions</vt:lpstr>
      <vt:lpstr>History of Black British servants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British Servants in 18th Century Britain</dc:title>
  <dc:creator>Charis Taylor</dc:creator>
  <cp:lastModifiedBy>Charis Taylor</cp:lastModifiedBy>
  <cp:revision>1</cp:revision>
  <dcterms:created xsi:type="dcterms:W3CDTF">2021-12-12T10:17:57Z</dcterms:created>
  <dcterms:modified xsi:type="dcterms:W3CDTF">2021-12-12T10:31:38Z</dcterms:modified>
</cp:coreProperties>
</file>